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A69CD-C9FC-074E-8558-B7077966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9B59CC-FB5C-DE4C-BD6A-92A55D095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C9F03A-3C36-FC41-BB3B-A97D9710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202F5D-020A-684E-B815-CAA6B8EC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4B19C-CF38-C84B-BD05-D4F8C14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6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907D2-C28B-3B4F-AC03-9A6E0D29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26F6B8-41C1-6145-86AD-C4DFD6C89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3391E-0AAD-1C44-A7C0-D6906F73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2B09B1-C785-5443-99D3-B0EC0F83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922B34-16D0-D943-AE59-8146E26F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32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9F6872-6897-6C43-9F84-D37E1BFB1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E46C62-5FD7-AE43-9553-3C50F7630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061254-8B8D-144C-817D-84995CC6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2F2DFF-187C-4341-B77C-8873F1F8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F10A7B-DA3C-6641-ABC5-A786108D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22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C176C-3925-0849-8363-B06A5827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56755E-2722-504A-9085-0430F298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2A34F-2C86-0141-953F-00833B36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F199B-8910-8B41-A5B4-06BB35E6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FF1DA8-2113-8B42-87B0-3B21C68F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3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38CEB-EA02-844E-9EA7-9C9FA8EA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485B40-AF19-0847-8ADB-B2D0DBF78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72773-539E-B749-BA3D-3D7C54D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159DD9-DFE8-6A4B-876E-65D0C892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A854D7-4AD6-7044-9685-63E4CE26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79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1D583-0A24-9B48-A8AE-ABF04B73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A06F6-89B6-7A49-B2C1-9DD5F37EA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821F19-AD75-8E4F-B628-FD46079E8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AEEF29-DB1F-1448-AB1E-F06CEF32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5E719E-C70C-3749-BE14-ECBB2BBE4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8C6287-69EC-8E4B-B2F0-7605B2BB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83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D6E71-4491-5D48-9D95-F3D918E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972377-0F96-B646-89BE-B1866E6F1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649EC4-73E1-FB45-80DC-4B209CEE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CEAD30-8101-804A-A369-3DEA915AF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104AD8-13BE-854D-A32E-DF7EADD3F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1B0CF4E-E052-C042-A272-827B6D10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C6DDDF-E7ED-4446-9585-FF3A657B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D15FB3-B2E7-BF44-87D6-2BE45DED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44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24366-19CF-EA49-AE22-1563A164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FCD7C8-1106-764A-B332-254BA079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91B54D-90E3-DE41-8C5A-A91A7E37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79A4DD-4D7C-8F4A-8FC2-98A376DA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31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69AF57-69D2-D849-B31B-121D9DD5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425FBD-FA9F-504B-BD69-F1701883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B7D32B-B5EB-1449-ADB2-016C01E9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56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B7856-B2E7-6643-BF88-86D9DBE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2096B-D328-8C4F-A23D-FFC25485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CA21AA-CAEC-D14E-9096-AD66E9D8F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5D0DCD-CF71-F04C-AE75-7D2F0349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3307DF-9188-5B46-AE0A-AE215EF1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56525C-0166-124D-AAF2-C0753455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02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AB683-8320-E041-B178-F90B6658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426FE2-4B3D-314B-B883-D309033AD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B5C040-ABC0-424B-BCE9-065B53BD5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456B66-22BF-5C4C-AEC9-E081AE81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E14381-4B40-0749-8E7E-25EFBC9E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5B2B1-8CE2-D346-A383-617DCAE0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75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73FA7E-FB7E-2541-9D79-E592FA24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AB3DA-309C-424A-8684-4DBABC742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10EEEF-5B3A-734E-9300-DF2993FB2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3870-D1DB-AC47-A1D7-A512C6DA1F51}" type="datetimeFigureOut">
              <a:rPr lang="fr-FR" smtClean="0"/>
              <a:t>02/01/2020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0955D4-89E9-DA4E-9D7E-F4278E12C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52AA3-1456-1940-BAF2-173E5F84F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AFA5D-4ADA-0F46-BA75-69E15034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40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36AD0AA-4A3D-FA44-92B1-F7369847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5CC83C-7690-BB40-BE16-7601DDCE6EB4}"/>
              </a:ext>
            </a:extLst>
          </p:cNvPr>
          <p:cNvSpPr txBox="1"/>
          <p:nvPr/>
        </p:nvSpPr>
        <p:spPr>
          <a:xfrm>
            <a:off x="3942294" y="4407782"/>
            <a:ext cx="424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ereno Light" pitchFamily="2" charset="77"/>
              </a:rPr>
              <a:t>Expertise santé structurelle</a:t>
            </a:r>
          </a:p>
        </p:txBody>
      </p:sp>
    </p:spTree>
    <p:extLst>
      <p:ext uri="{BB962C8B-B14F-4D97-AF65-F5344CB8AC3E}">
        <p14:creationId xmlns:p14="http://schemas.microsoft.com/office/powerpoint/2010/main" val="66488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883B71-BEC4-A34B-9BDD-A8EAB62E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5DD5D3-18C2-5048-8B42-03F629CA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68830"/>
            <a:ext cx="1793174" cy="47474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97289-712C-EC40-AA9F-8D6B7079023E}"/>
              </a:ext>
            </a:extLst>
          </p:cNvPr>
          <p:cNvSpPr txBox="1"/>
          <p:nvPr/>
        </p:nvSpPr>
        <p:spPr>
          <a:xfrm>
            <a:off x="5486400" y="1877752"/>
            <a:ext cx="3942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Hygiénisation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Nettoyage conventionnel des parois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Décapage haute pression des échangeurs avec Agent </a:t>
            </a:r>
            <a:r>
              <a:rPr lang="fr-FR" sz="1200" b="1" dirty="0">
                <a:solidFill>
                  <a:srgbClr val="00B050"/>
                </a:solidFill>
              </a:rPr>
              <a:t>Sany</a:t>
            </a:r>
            <a:r>
              <a:rPr lang="fr-FR" sz="1200" b="1" dirty="0"/>
              <a:t>Cleaner</a:t>
            </a:r>
            <a:r>
              <a:rPr lang="fr-FR" sz="900" b="1" baseline="30000" dirty="0"/>
              <a:t>Ⓡ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Décontamination par saturation avec micro-diffusion d’un agent biocide, fongicide et bactéricide</a:t>
            </a:r>
            <a:endParaRPr lang="fr-FR" sz="1200" baseline="30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Validation microbiologique par ATP-Métrie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1D1E55-4CB4-F64B-A766-BBBCA31EF4CF}"/>
              </a:ext>
            </a:extLst>
          </p:cNvPr>
          <p:cNvSpPr txBox="1"/>
          <p:nvPr/>
        </p:nvSpPr>
        <p:spPr>
          <a:xfrm>
            <a:off x="5486400" y="3262747"/>
            <a:ext cx="3942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Rénovation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Application de résines </a:t>
            </a:r>
            <a:r>
              <a:rPr lang="fr-FR" sz="1200" b="1" dirty="0">
                <a:solidFill>
                  <a:srgbClr val="00B050"/>
                </a:solidFill>
              </a:rPr>
              <a:t>Sany</a:t>
            </a:r>
            <a:r>
              <a:rPr lang="fr-FR" sz="1200" b="1" dirty="0"/>
              <a:t>Coating</a:t>
            </a:r>
            <a:r>
              <a:rPr lang="fr-FR" sz="900" b="1" baseline="30000" dirty="0"/>
              <a:t>Ⓡ </a:t>
            </a:r>
            <a:r>
              <a:rPr lang="fr-FR" sz="1200" b="1" dirty="0"/>
              <a:t>AHU</a:t>
            </a:r>
            <a:r>
              <a:rPr lang="fr-FR" sz="1200" dirty="0"/>
              <a:t> spécialement formulées pour évoluer dans les CTA (ni COV, ni solvants)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Remplacement de parois, création de panneaux d’accès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Remplacement de pièces de rechange, standards ou sur-mesure (Ventilation, batteries, bacs à condensats, manchettes, registres, sondes, ….)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8A8C6A-9267-F343-B783-9070823154E5}"/>
              </a:ext>
            </a:extLst>
          </p:cNvPr>
          <p:cNvSpPr txBox="1"/>
          <p:nvPr/>
        </p:nvSpPr>
        <p:spPr>
          <a:xfrm>
            <a:off x="5486400" y="4614254"/>
            <a:ext cx="394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Modernisation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Conversion de ventilations (de poulies-courroies vers roue libre)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Mise en place de motorisations à faible consommation énergétique et variation de vitesse.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1CB5CE-6829-2349-98F3-066369C9C6E7}"/>
              </a:ext>
            </a:extLst>
          </p:cNvPr>
          <p:cNvSpPr txBox="1"/>
          <p:nvPr/>
        </p:nvSpPr>
        <p:spPr>
          <a:xfrm>
            <a:off x="5486400" y="5598292"/>
            <a:ext cx="394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Expertise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Réalisation d’audits d’état et de fonctionnement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Réalisation d’expertises avec inventaire détaillé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Fourniture de rapports avec photos, observations et recommandations</a:t>
            </a:r>
          </a:p>
        </p:txBody>
      </p:sp>
    </p:spTree>
    <p:extLst>
      <p:ext uri="{BB962C8B-B14F-4D97-AF65-F5344CB8AC3E}">
        <p14:creationId xmlns:p14="http://schemas.microsoft.com/office/powerpoint/2010/main" val="345751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883B71-BEC4-A34B-9BDD-A8EAB62E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1" y="2315"/>
            <a:ext cx="109728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5DD5D3-18C2-5048-8B42-03F629CA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31896"/>
            <a:ext cx="1793174" cy="4747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97289-712C-EC40-AA9F-8D6B7079023E}"/>
              </a:ext>
            </a:extLst>
          </p:cNvPr>
          <p:cNvSpPr txBox="1"/>
          <p:nvPr/>
        </p:nvSpPr>
        <p:spPr>
          <a:xfrm>
            <a:off x="5486400" y="2044005"/>
            <a:ext cx="3942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Nettoyage et Désinfection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Nettoyage mécanique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Suppression du biofilm avec utilisation d’un </a:t>
            </a:r>
            <a:r>
              <a:rPr lang="fr-FR" sz="1200" b="1" dirty="0"/>
              <a:t>Biodispersant</a:t>
            </a:r>
            <a:endParaRPr lang="fr-FR" sz="900" b="1" baseline="30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Eradication des micro-organismes (dont la </a:t>
            </a:r>
            <a:r>
              <a:rPr lang="fr-FR" sz="1200" dirty="0" err="1"/>
              <a:t>legionella</a:t>
            </a:r>
            <a:r>
              <a:rPr lang="fr-FR" sz="1200" dirty="0"/>
              <a:t> pneumophila) avec utilisation d’un </a:t>
            </a:r>
            <a:r>
              <a:rPr lang="fr-FR" sz="1200" b="1" dirty="0"/>
              <a:t>Biocide</a:t>
            </a:r>
            <a:endParaRPr lang="fr-FR" sz="900" b="1" baseline="30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Validation microbiologique par ATP-Métrie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Certificat de désinfection réglementaire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1D1E55-4CB4-F64B-A766-BBBCA31EF4CF}"/>
              </a:ext>
            </a:extLst>
          </p:cNvPr>
          <p:cNvSpPr txBox="1"/>
          <p:nvPr/>
        </p:nvSpPr>
        <p:spPr>
          <a:xfrm>
            <a:off x="5486400" y="3455065"/>
            <a:ext cx="394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Rénovation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Rénovation des parois très abimées par la pulvérisation de la membrane </a:t>
            </a:r>
            <a:r>
              <a:rPr lang="fr-FR" sz="1200" b="1" dirty="0">
                <a:solidFill>
                  <a:srgbClr val="00B050"/>
                </a:solidFill>
              </a:rPr>
              <a:t>Sany</a:t>
            </a:r>
            <a:r>
              <a:rPr lang="fr-FR" sz="1200" b="1" dirty="0"/>
              <a:t>Coating</a:t>
            </a:r>
            <a:r>
              <a:rPr lang="fr-FR" sz="900" b="1" baseline="30000" dirty="0"/>
              <a:t>Ⓡ </a:t>
            </a:r>
            <a:r>
              <a:rPr lang="fr-FR" sz="1200" b="1" dirty="0"/>
              <a:t>IPA 300</a:t>
            </a:r>
            <a:r>
              <a:rPr lang="fr-FR" sz="1200" dirty="0"/>
              <a:t> aux propriétés techniques exceptionnelles (Epaisseur, élasticité, grande résistance mécanique et résistance chimique avec spectre très large).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Remplacement des composants internes (packing, dévésiculeurs, pulvérisation, déflecteurs,…)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Fourniture des certificats d’efficacité et de conformité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8A8C6A-9267-F343-B783-9070823154E5}"/>
              </a:ext>
            </a:extLst>
          </p:cNvPr>
          <p:cNvSpPr txBox="1"/>
          <p:nvPr/>
        </p:nvSpPr>
        <p:spPr>
          <a:xfrm>
            <a:off x="5486400" y="5235456"/>
            <a:ext cx="394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Modernisation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Création de grandes trappes d’accès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Kit d’adaptation de surfaces d’échange en cross-flow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4369C2-3BBD-024F-84F9-566C4000055F}"/>
              </a:ext>
            </a:extLst>
          </p:cNvPr>
          <p:cNvSpPr txBox="1"/>
          <p:nvPr/>
        </p:nvSpPr>
        <p:spPr>
          <a:xfrm>
            <a:off x="5486400" y="5881787"/>
            <a:ext cx="394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Expertise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Réalisation d’audits d’état et de fonctionnement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Fourniture de rapports avec photos, observations et recommandations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4F1DC5-5F43-914F-B44B-E8E46BB2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99" y="1138050"/>
            <a:ext cx="4563377" cy="294706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F8119BF-00CD-7641-AAD5-B6486CD94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91" y="4108862"/>
            <a:ext cx="4688941" cy="2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8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883B71-BEC4-A34B-9BDD-A8EAB62E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5" y="0"/>
            <a:ext cx="109728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5DD5D3-18C2-5048-8B42-03F629CA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68830"/>
            <a:ext cx="1793174" cy="4747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97289-712C-EC40-AA9F-8D6B7079023E}"/>
              </a:ext>
            </a:extLst>
          </p:cNvPr>
          <p:cNvSpPr txBox="1"/>
          <p:nvPr/>
        </p:nvSpPr>
        <p:spPr>
          <a:xfrm>
            <a:off x="5486400" y="2044005"/>
            <a:ext cx="394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Nettoyage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Nettoyage hydromécanique des tubes par écouvillonnage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Désembouage ou détartrage chimique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1D1E55-4CB4-F64B-A766-BBBCA31EF4CF}"/>
              </a:ext>
            </a:extLst>
          </p:cNvPr>
          <p:cNvSpPr txBox="1"/>
          <p:nvPr/>
        </p:nvSpPr>
        <p:spPr>
          <a:xfrm>
            <a:off x="5486400" y="2690336"/>
            <a:ext cx="3942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Rénovation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Rénovation des boites à eau et leur </a:t>
            </a:r>
            <a:r>
              <a:rPr lang="fr-FR" sz="1200" dirty="0" err="1"/>
              <a:t>convercle</a:t>
            </a:r>
            <a:r>
              <a:rPr lang="fr-FR" sz="1200" dirty="0"/>
              <a:t> par application des résines </a:t>
            </a:r>
            <a:r>
              <a:rPr lang="fr-FR" sz="1200" b="1" dirty="0">
                <a:solidFill>
                  <a:srgbClr val="00B050"/>
                </a:solidFill>
              </a:rPr>
              <a:t>Sany</a:t>
            </a:r>
            <a:r>
              <a:rPr lang="fr-FR" sz="1200" b="1" dirty="0"/>
              <a:t>Coating</a:t>
            </a:r>
            <a:r>
              <a:rPr lang="fr-FR" sz="900" b="1" baseline="30000" dirty="0"/>
              <a:t>Ⓡ </a:t>
            </a:r>
            <a:r>
              <a:rPr lang="fr-FR" sz="1200" b="1" dirty="0"/>
              <a:t>WB </a:t>
            </a:r>
            <a:r>
              <a:rPr lang="fr-FR" sz="1200" dirty="0"/>
              <a:t>spécialement formulées pour la protection contre la corrosion et l’érosion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Réparation des cloisons de couvercles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Remplacement des joints de couvercles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05833A-1067-BC4F-8E72-80F19413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25" y="1117752"/>
            <a:ext cx="4580300" cy="34423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48DFF7-A5A9-C445-81CF-4E90E77F1D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85"/>
          <a:stretch/>
        </p:blipFill>
        <p:spPr>
          <a:xfrm>
            <a:off x="597725" y="4560125"/>
            <a:ext cx="4580300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0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D10624-37B5-E04E-82C4-DDFFAAC2E3CF}"/>
              </a:ext>
            </a:extLst>
          </p:cNvPr>
          <p:cNvGrpSpPr/>
          <p:nvPr/>
        </p:nvGrpSpPr>
        <p:grpSpPr>
          <a:xfrm>
            <a:off x="153594" y="12700"/>
            <a:ext cx="12192000" cy="6845300"/>
            <a:chOff x="0" y="12700"/>
            <a:chExt cx="12192000" cy="68326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D94D7D2-F987-5042-B78C-3B757114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700"/>
              <a:ext cx="12192000" cy="68326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06F5491-B38F-504F-8636-CE7C72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194" y="2201129"/>
              <a:ext cx="2882900" cy="2326864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48797289-712C-EC40-AA9F-8D6B7079023E}"/>
              </a:ext>
            </a:extLst>
          </p:cNvPr>
          <p:cNvSpPr txBox="1"/>
          <p:nvPr/>
        </p:nvSpPr>
        <p:spPr>
          <a:xfrm>
            <a:off x="129843" y="2034736"/>
            <a:ext cx="345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Solution innovante de sécurisation des accès et de maintenance des installations techniques.</a:t>
            </a:r>
          </a:p>
          <a:p>
            <a:pPr algn="ctr"/>
            <a:r>
              <a:rPr lang="fr-FR" sz="1200" b="1" dirty="0"/>
              <a:t> IMPUTRESCIBLE, INOXYDABLE </a:t>
            </a:r>
          </a:p>
          <a:p>
            <a:pPr algn="ctr"/>
            <a:endParaRPr lang="fr-FR" sz="1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5F4470B-F34D-5847-9EE2-D9D48F1E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29" y="178720"/>
            <a:ext cx="1726871" cy="172687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EBCA212-F690-B648-80AF-6AEAB585FBF0}"/>
              </a:ext>
            </a:extLst>
          </p:cNvPr>
          <p:cNvSpPr txBox="1"/>
          <p:nvPr/>
        </p:nvSpPr>
        <p:spPr>
          <a:xfrm>
            <a:off x="153594" y="3429000"/>
            <a:ext cx="3452339" cy="1754326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Totalement en Polyester armé de fibre de verre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Passerelles en caillebotis de sécurité polyester M1/F1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Garde-corps selon NF14122-3 en profilé polyester fabriqué par pultrusion, en résine isophtalique, armé de fibre de verre continue de type ROVING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Nombreux accessoires possibles : Echelle, crinoline, escalier, portillons de sécurité,…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Coloris Disponibles : </a:t>
            </a:r>
            <a:r>
              <a:rPr lang="fr-FR" sz="12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RAL 1016 </a:t>
            </a:r>
            <a:r>
              <a:rPr lang="fr-FR" sz="1200" dirty="0"/>
              <a:t>et </a:t>
            </a:r>
            <a:r>
              <a:rPr lang="fr-FR" sz="1200" b="1" dirty="0">
                <a:solidFill>
                  <a:schemeClr val="bg1">
                    <a:lumMod val="50000"/>
                  </a:schemeClr>
                </a:solidFill>
              </a:rPr>
              <a:t>RAL 7001</a:t>
            </a:r>
          </a:p>
        </p:txBody>
      </p:sp>
    </p:spTree>
    <p:extLst>
      <p:ext uri="{BB962C8B-B14F-4D97-AF65-F5344CB8AC3E}">
        <p14:creationId xmlns:p14="http://schemas.microsoft.com/office/powerpoint/2010/main" val="424061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99F6479-8E0E-2A44-AFE4-339B77DA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647534"/>
            <a:ext cx="4820709" cy="27244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97289-712C-EC40-AA9F-8D6B7079023E}"/>
              </a:ext>
            </a:extLst>
          </p:cNvPr>
          <p:cNvSpPr txBox="1"/>
          <p:nvPr/>
        </p:nvSpPr>
        <p:spPr>
          <a:xfrm>
            <a:off x="271439" y="3996039"/>
            <a:ext cx="345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Pour nous trouver : </a:t>
            </a:r>
            <a:r>
              <a:rPr lang="fr-FR" sz="1200" dirty="0">
                <a:solidFill>
                  <a:srgbClr val="00B050"/>
                </a:solidFill>
              </a:rPr>
              <a:t>Cliquez ici</a:t>
            </a:r>
          </a:p>
          <a:p>
            <a:pPr algn="ctr"/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BCA212-F690-B648-80AF-6AEAB585FBF0}"/>
              </a:ext>
            </a:extLst>
          </p:cNvPr>
          <p:cNvSpPr txBox="1"/>
          <p:nvPr/>
        </p:nvSpPr>
        <p:spPr>
          <a:xfrm>
            <a:off x="6239400" y="2027401"/>
            <a:ext cx="3452339" cy="470898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1200" u="sng" dirty="0"/>
              <a:t>SIEGE SOCIAL</a:t>
            </a:r>
          </a:p>
          <a:p>
            <a:pPr algn="just"/>
            <a:r>
              <a:rPr lang="fr-FR" sz="1200" dirty="0">
                <a:solidFill>
                  <a:srgbClr val="00B050"/>
                </a:solidFill>
              </a:rPr>
              <a:t>Sany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Care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Tour Oxygène WTC Lyon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10-12 boulevard Vivier Merle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69393 Lyon Cedex 03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Standard : 04 81 13 06 68</a:t>
            </a: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fr-FR" sz="1200" u="sng" dirty="0"/>
              <a:t>LIVRAISONS</a:t>
            </a:r>
          </a:p>
          <a:p>
            <a:pPr algn="just"/>
            <a:r>
              <a:rPr lang="fr-FR" sz="1200" dirty="0">
                <a:solidFill>
                  <a:srgbClr val="00B050"/>
                </a:solidFill>
              </a:rPr>
              <a:t>Sany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Care Lyon Sud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35 rue du Dauphiné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69800 Saint Priest</a:t>
            </a:r>
          </a:p>
          <a:p>
            <a:pPr algn="just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Standard : 09 87 39 31 35</a:t>
            </a:r>
          </a:p>
          <a:p>
            <a:pPr algn="just"/>
            <a:r>
              <a:rPr lang="fr-FR" sz="1200" b="1" dirty="0">
                <a:solidFill>
                  <a:schemeClr val="bg1">
                    <a:lumMod val="50000"/>
                  </a:schemeClr>
                </a:solidFill>
              </a:rPr>
              <a:t>Lundi, Mardi, Jeudi, Vendredi</a:t>
            </a:r>
          </a:p>
          <a:p>
            <a:pPr algn="just"/>
            <a:r>
              <a:rPr lang="fr-FR" sz="1200" b="1" dirty="0">
                <a:solidFill>
                  <a:schemeClr val="bg1">
                    <a:lumMod val="50000"/>
                  </a:schemeClr>
                </a:solidFill>
              </a:rPr>
              <a:t>De 9h à 12h et 13h30 à 16h30</a:t>
            </a:r>
          </a:p>
          <a:p>
            <a:pPr algn="just"/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FA80E4B-23C7-4B4F-A3F7-3372308AED41}"/>
              </a:ext>
            </a:extLst>
          </p:cNvPr>
          <p:cNvCxnSpPr/>
          <p:nvPr/>
        </p:nvCxnSpPr>
        <p:spPr>
          <a:xfrm>
            <a:off x="3271838" y="4226871"/>
            <a:ext cx="2571750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1E0C90E-FAF0-1A4A-82E4-336F960FD99C}"/>
              </a:ext>
            </a:extLst>
          </p:cNvPr>
          <p:cNvSpPr txBox="1"/>
          <p:nvPr/>
        </p:nvSpPr>
        <p:spPr>
          <a:xfrm>
            <a:off x="3871367" y="4226871"/>
            <a:ext cx="1143000" cy="27699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Nouvelle page</a:t>
            </a:r>
            <a:endParaRPr lang="fr-F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4B8E693-FC43-4840-9760-80EABA9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00" y="246062"/>
            <a:ext cx="4743450" cy="17813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C71BFD-8107-DD48-94CA-87D1CF62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00" y="3336201"/>
            <a:ext cx="4743450" cy="178133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B6D3279E-07F7-474A-A6C1-26D46DE66C26}"/>
              </a:ext>
            </a:extLst>
          </p:cNvPr>
          <p:cNvGrpSpPr/>
          <p:nvPr/>
        </p:nvGrpSpPr>
        <p:grpSpPr>
          <a:xfrm>
            <a:off x="6288596" y="3336201"/>
            <a:ext cx="4628176" cy="1781339"/>
            <a:chOff x="6288596" y="3336201"/>
            <a:chExt cx="4628176" cy="178133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F6EDF7F-A923-894D-BBB4-ACABB358A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50"/>
            <a:stretch/>
          </p:blipFill>
          <p:spPr>
            <a:xfrm>
              <a:off x="6288596" y="3336201"/>
              <a:ext cx="2341054" cy="1781339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E438CA1-DCC6-BB44-8CB0-59157E150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44" t="41392" r="47450" b="31085"/>
            <a:stretch/>
          </p:blipFill>
          <p:spPr>
            <a:xfrm>
              <a:off x="8678846" y="3336201"/>
              <a:ext cx="2237926" cy="1781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6519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12125</TotalTime>
  <Words>441</Words>
  <Application>Microsoft Macintosh PowerPoint</Application>
  <PresentationFormat>Grand écran</PresentationFormat>
  <Paragraphs>73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Sereno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johan SCOTTE</dc:creator>
  <cp:lastModifiedBy>johan SCOTTE</cp:lastModifiedBy>
  <cp:revision>22</cp:revision>
  <dcterms:created xsi:type="dcterms:W3CDTF">2019-11-13T09:07:29Z</dcterms:created>
  <dcterms:modified xsi:type="dcterms:W3CDTF">2020-01-06T09:52:24Z</dcterms:modified>
</cp:coreProperties>
</file>